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7"/>
  </p:notesMasterIdLst>
  <p:sldIdLst>
    <p:sldId id="256" r:id="rId4"/>
    <p:sldId id="257" r:id="rId5"/>
    <p:sldId id="258" r:id="rId6"/>
    <p:sldId id="259" r:id="rId7"/>
    <p:sldId id="261" r:id="rId8"/>
    <p:sldId id="263" r:id="rId9"/>
    <p:sldId id="265" r:id="rId10"/>
    <p:sldId id="266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ED76F-EFC4-495E-9310-FBEE931FCEC4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EAB24-4602-4F51-8720-D786CB5EC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58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EAB24-4602-4F51-8720-D786CB5ECA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7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3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13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55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486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360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739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021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052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632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34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82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639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9161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7619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4150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1402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536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1203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4806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384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35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991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9235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4140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050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1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81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4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4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0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27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9F230-7633-4F92-AA63-28111B83D087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6F708-D740-49FA-A8F7-E1B268992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76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9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E:\New folder (5)\b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70238" y="2134225"/>
            <a:ext cx="92119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 smtClean="0">
                <a:solidFill>
                  <a:srgbClr val="00B0F0"/>
                </a:solidFill>
              </a:rPr>
              <a:t>Welcome</a:t>
            </a:r>
            <a:endParaRPr lang="en-US" sz="13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23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1768" y="22654"/>
            <a:ext cx="7543800" cy="18620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1500" dirty="0" smtClean="0"/>
              <a:t>Group Work</a:t>
            </a:r>
            <a:endParaRPr lang="en-US" sz="115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286000"/>
            <a:ext cx="789596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Answer to the Following question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1.Who did build the </a:t>
            </a:r>
            <a:r>
              <a:rPr lang="en-US" sz="4000" dirty="0" err="1" smtClean="0">
                <a:solidFill>
                  <a:srgbClr val="00B050"/>
                </a:solidFill>
              </a:rPr>
              <a:t>Tajmahal</a:t>
            </a:r>
            <a:r>
              <a:rPr lang="en-US" sz="4000" dirty="0" smtClean="0">
                <a:solidFill>
                  <a:srgbClr val="00B050"/>
                </a:solidFill>
              </a:rPr>
              <a:t>?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2.Where </a:t>
            </a:r>
            <a:r>
              <a:rPr lang="en-US" sz="4000" dirty="0" err="1" smtClean="0">
                <a:solidFill>
                  <a:srgbClr val="00B050"/>
                </a:solidFill>
              </a:rPr>
              <a:t>Mumtaj</a:t>
            </a:r>
            <a:r>
              <a:rPr lang="en-US" sz="4000" dirty="0" smtClean="0">
                <a:solidFill>
                  <a:srgbClr val="00B050"/>
                </a:solidFill>
              </a:rPr>
              <a:t> is sleeping forever</a:t>
            </a:r>
            <a:r>
              <a:rPr lang="en-US" sz="3600" dirty="0" smtClean="0">
                <a:solidFill>
                  <a:srgbClr val="00B050"/>
                </a:solidFill>
              </a:rPr>
              <a:t>?</a:t>
            </a:r>
            <a:endParaRPr lang="en-US" dirty="0" smtClean="0">
              <a:solidFill>
                <a:srgbClr val="00B05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24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13800" dirty="0" smtClean="0"/>
              <a:t>Evaluation</a:t>
            </a:r>
            <a:endParaRPr lang="en-US" sz="1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6852" y="3900949"/>
            <a:ext cx="6400800" cy="1752600"/>
          </a:xfrm>
        </p:spPr>
        <p:txBody>
          <a:bodyPr>
            <a:noAutofit/>
          </a:bodyPr>
          <a:lstStyle/>
          <a:p>
            <a:pPr algn="l"/>
            <a:r>
              <a:rPr lang="en-US" sz="5400" dirty="0" smtClean="0">
                <a:solidFill>
                  <a:srgbClr val="7030A0"/>
                </a:solidFill>
              </a:rPr>
              <a:t>1.Where is </a:t>
            </a:r>
            <a:r>
              <a:rPr lang="en-US" sz="5400" dirty="0" err="1" smtClean="0">
                <a:solidFill>
                  <a:srgbClr val="7030A0"/>
                </a:solidFill>
              </a:rPr>
              <a:t>Tajmahal</a:t>
            </a:r>
            <a:r>
              <a:rPr lang="en-US" sz="5400" dirty="0" smtClean="0">
                <a:solidFill>
                  <a:srgbClr val="7030A0"/>
                </a:solidFill>
              </a:rPr>
              <a:t>?</a:t>
            </a:r>
          </a:p>
          <a:p>
            <a:pPr algn="l"/>
            <a:r>
              <a:rPr lang="en-US" sz="5400" dirty="0" smtClean="0">
                <a:solidFill>
                  <a:srgbClr val="7030A0"/>
                </a:solidFill>
              </a:rPr>
              <a:t>2.Where is Agra?</a:t>
            </a:r>
          </a:p>
          <a:p>
            <a:pPr algn="l"/>
            <a:r>
              <a:rPr lang="en-US" sz="5400" dirty="0" smtClean="0">
                <a:solidFill>
                  <a:srgbClr val="7030A0"/>
                </a:solidFill>
              </a:rPr>
              <a:t>3.Who is </a:t>
            </a:r>
            <a:r>
              <a:rPr lang="en-US" sz="5400" dirty="0" err="1" smtClean="0">
                <a:solidFill>
                  <a:srgbClr val="7030A0"/>
                </a:solidFill>
              </a:rPr>
              <a:t>Mumtaj</a:t>
            </a:r>
            <a:r>
              <a:rPr lang="en-US" sz="5400" dirty="0" smtClean="0">
                <a:solidFill>
                  <a:srgbClr val="7030A0"/>
                </a:solidFill>
              </a:rPr>
              <a:t>?</a:t>
            </a:r>
            <a:endParaRPr lang="en-US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73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00600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sz="6000" dirty="0" smtClean="0">
                <a:solidFill>
                  <a:schemeClr val="tx2"/>
                </a:solidFill>
              </a:rPr>
              <a:t>Write a paragraph about </a:t>
            </a:r>
            <a:r>
              <a:rPr lang="en-US" sz="6000" dirty="0" err="1" smtClean="0">
                <a:solidFill>
                  <a:schemeClr val="tx2"/>
                </a:solidFill>
              </a:rPr>
              <a:t>Tajmahal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2050" name="Picture 2" descr="E:\New folder (5)\pexels-photo-27672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7899400" cy="444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228600"/>
            <a:ext cx="5867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rgbClr val="FF0000"/>
                </a:solidFill>
              </a:rPr>
              <a:t>Home Work</a:t>
            </a:r>
            <a:endParaRPr lang="en-US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09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New folder (5)\Rose,,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2400"/>
            <a:ext cx="93726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2799835"/>
            <a:ext cx="944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Thanks Everybody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64188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00B050"/>
                </a:solidFill>
              </a:rPr>
              <a:t>Introduction</a:t>
            </a:r>
            <a:endParaRPr lang="en-US" sz="9600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934200" cy="5029200"/>
          </a:xfrm>
          <a:solidFill>
            <a:schemeClr val="accent2"/>
          </a:solidFill>
        </p:spPr>
        <p:txBody>
          <a:bodyPr>
            <a:noAutofit/>
          </a:bodyPr>
          <a:lstStyle/>
          <a:p>
            <a:pPr>
              <a:tabLst>
                <a:tab pos="1309688" algn="l"/>
              </a:tabLst>
            </a:pPr>
            <a:r>
              <a:rPr lang="en-US" sz="5400" dirty="0" err="1" smtClean="0"/>
              <a:t>Tahmina</a:t>
            </a:r>
            <a:endParaRPr lang="en-US" sz="5400" dirty="0" smtClean="0"/>
          </a:p>
          <a:p>
            <a:pPr>
              <a:tabLst>
                <a:tab pos="1309688" algn="l"/>
              </a:tabLst>
            </a:pPr>
            <a:r>
              <a:rPr lang="en-US" sz="5400" dirty="0" smtClean="0"/>
              <a:t>Assistant Teacher,</a:t>
            </a:r>
          </a:p>
          <a:p>
            <a:pPr>
              <a:tabLst>
                <a:tab pos="1309688" algn="l"/>
              </a:tabLst>
            </a:pPr>
            <a:r>
              <a:rPr lang="en-US" sz="5400" dirty="0" smtClean="0"/>
              <a:t>Saildia Dakhil Madrasah</a:t>
            </a:r>
          </a:p>
          <a:p>
            <a:pPr>
              <a:tabLst>
                <a:tab pos="1309688" algn="l"/>
              </a:tabLst>
            </a:pPr>
            <a:r>
              <a:rPr lang="en-US" sz="5400" dirty="0" smtClean="0"/>
              <a:t>Kaligonj,Gazipur</a:t>
            </a:r>
            <a:r>
              <a:rPr lang="en-US" sz="4400" dirty="0" smtClean="0"/>
              <a:t>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278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487909"/>
            <a:ext cx="6172200" cy="5016758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Class:6</a:t>
            </a:r>
          </a:p>
          <a:p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Sub:English 1</a:t>
            </a:r>
            <a:r>
              <a:rPr lang="en-US" sz="8000" baseline="30000" dirty="0" smtClean="0">
                <a:solidFill>
                  <a:schemeClr val="accent5">
                    <a:lumMod val="75000"/>
                  </a:schemeClr>
                </a:solidFill>
              </a:rPr>
              <a:t>st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paper</a:t>
            </a:r>
          </a:p>
          <a:p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Time:50M</a:t>
            </a:r>
            <a:endParaRPr lang="en-US" sz="8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70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rtrait_of_mughal_emperor_shah_jah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4" y="0"/>
            <a:ext cx="7772400" cy="52594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58674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Emperor Shah Jahan</a:t>
            </a:r>
            <a:endParaRPr kumimoji="0" lang="en-US" sz="4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80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mperor-Shah-Jahan-Empress-Mumtaz-Mahal-RARE-Mughal-Miniature-Art-Royal-Painting-200786146862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-76200"/>
            <a:ext cx="8077200" cy="5181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5410200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</a:rPr>
              <a:t>Empress Mumtaz</a:t>
            </a:r>
            <a:endParaRPr lang="en-U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44836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5943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24200" y="60960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Shajahan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and   Mumtaj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92094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jmahal-35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457200"/>
            <a:ext cx="7416800" cy="5562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65300" y="6096000"/>
            <a:ext cx="601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prstClr val="black"/>
                </a:solidFill>
              </a:rPr>
              <a:t>Tajmahal</a:t>
            </a:r>
            <a:endParaRPr lang="en-US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098921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19"/>
            <a:ext cx="7772400" cy="1470025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  <a:tabLst>
                <a:tab pos="1087438" algn="l"/>
              </a:tabLst>
            </a:pPr>
            <a:r>
              <a:rPr lang="en-US" sz="7300" dirty="0" smtClean="0">
                <a:solidFill>
                  <a:srgbClr val="00B0F0"/>
                </a:solidFill>
                <a:ea typeface="+mn-ea"/>
                <a:cs typeface="+mn-cs"/>
              </a:rPr>
              <a:t>Learning </a:t>
            </a:r>
            <a:r>
              <a:rPr lang="en-US" sz="7300" dirty="0">
                <a:solidFill>
                  <a:srgbClr val="00B0F0"/>
                </a:solidFill>
                <a:ea typeface="+mn-ea"/>
                <a:cs typeface="+mn-cs"/>
              </a:rPr>
              <a:t>Outcomes</a:t>
            </a:r>
            <a:r>
              <a:rPr lang="en-US" sz="4800" dirty="0">
                <a:solidFill>
                  <a:srgbClr val="00B0F0"/>
                </a:solidFill>
                <a:ea typeface="+mn-ea"/>
                <a:cs typeface="+mn-cs"/>
              </a:rPr>
              <a:t/>
            </a:r>
            <a:br>
              <a:rPr lang="en-US" sz="4800" dirty="0">
                <a:solidFill>
                  <a:srgbClr val="00B0F0"/>
                </a:solidFill>
                <a:ea typeface="+mn-ea"/>
                <a:cs typeface="+mn-cs"/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371600"/>
            <a:ext cx="6400800" cy="41148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By the end of the lesson the student will be able to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Say the meaning of the new words.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Pronounce the words.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Listen and understand the story.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33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28600"/>
            <a:ext cx="4876800" cy="7078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Vocabulary</a:t>
            </a:r>
            <a:endParaRPr lang="en-US" sz="4000" dirty="0"/>
          </a:p>
        </p:txBody>
      </p:sp>
      <p:pic>
        <p:nvPicPr>
          <p:cNvPr id="11" name="Picture 10" descr="whitesto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1143000"/>
            <a:ext cx="1600200" cy="1359877"/>
          </a:xfrm>
          <a:prstGeom prst="rect">
            <a:avLst/>
          </a:prstGeom>
        </p:spPr>
      </p:pic>
      <p:pic>
        <p:nvPicPr>
          <p:cNvPr id="25" name="Picture 24" descr="stock-photo-ornate-muslim-graves-are-a-common-sight-in-the-remote-areas-of-the-taklamakan-desert-of-china-107876813.jpg"/>
          <p:cNvPicPr>
            <a:picLocks noChangeAspect="1"/>
          </p:cNvPicPr>
          <p:nvPr/>
        </p:nvPicPr>
        <p:blipFill>
          <a:blip r:embed="rId4"/>
          <a:srcRect b="9856"/>
          <a:stretch>
            <a:fillRect/>
          </a:stretch>
        </p:blipFill>
        <p:spPr>
          <a:xfrm>
            <a:off x="5867400" y="1371600"/>
            <a:ext cx="1545336" cy="9906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696200" y="1524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 grave</a:t>
            </a:r>
            <a:endParaRPr lang="en-US" sz="2400" b="1" dirty="0"/>
          </a:p>
        </p:txBody>
      </p:sp>
      <p:pic>
        <p:nvPicPr>
          <p:cNvPr id="27" name="Picture 26" descr="zainulabedin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3048000"/>
            <a:ext cx="1752600" cy="134042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676400" y="34290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Architecture</a:t>
            </a:r>
            <a:endParaRPr lang="en-US" sz="2000" b="1" dirty="0"/>
          </a:p>
        </p:txBody>
      </p:sp>
      <p:pic>
        <p:nvPicPr>
          <p:cNvPr id="33" name="Picture 32" descr="373863742-gold-dust-chocolate-maker-confectionery-sweet-decoratin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86200" y="4953000"/>
            <a:ext cx="1490133" cy="83820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 rot="10800000" flipV="1">
            <a:off x="5715000" y="51054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 skilled workman</a:t>
            </a:r>
            <a:endParaRPr lang="en-US" sz="2400" b="1" dirty="0"/>
          </a:p>
        </p:txBody>
      </p:sp>
      <p:sp>
        <p:nvSpPr>
          <p:cNvPr id="17" name="Rectangle 16"/>
          <p:cNvSpPr/>
          <p:nvPr/>
        </p:nvSpPr>
        <p:spPr>
          <a:xfrm>
            <a:off x="228600" y="1752600"/>
            <a:ext cx="8306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Mrble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3048000" y="1676400"/>
            <a:ext cx="1624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Fine Limestone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029200" y="1676400"/>
            <a:ext cx="712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Tomb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553200" y="3657600"/>
            <a:ext cx="865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The art</a:t>
            </a:r>
            <a:endParaRPr lang="en-US" b="1" dirty="0"/>
          </a:p>
        </p:txBody>
      </p:sp>
      <p:sp>
        <p:nvSpPr>
          <p:cNvPr id="21" name="Rectangle 20"/>
          <p:cNvSpPr/>
          <p:nvPr/>
        </p:nvSpPr>
        <p:spPr>
          <a:xfrm>
            <a:off x="1905000" y="5105400"/>
            <a:ext cx="1165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Craftsman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96145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1" grpId="0"/>
      <p:bldP spid="34" grpId="0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114</Words>
  <Application>Microsoft Office PowerPoint</Application>
  <PresentationFormat>On-screen Show (4:3)</PresentationFormat>
  <Paragraphs>39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Office Theme</vt:lpstr>
      <vt:lpstr>1_Office Theme</vt:lpstr>
      <vt:lpstr>2_Office Theme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Learning Outcomes </vt:lpstr>
      <vt:lpstr>PowerPoint Presentation</vt:lpstr>
      <vt:lpstr>PowerPoint Presentation</vt:lpstr>
      <vt:lpstr>Evaluation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MasterDigital</dc:creator>
  <cp:lastModifiedBy>MasterDigital</cp:lastModifiedBy>
  <cp:revision>21</cp:revision>
  <dcterms:created xsi:type="dcterms:W3CDTF">2017-10-04T05:12:05Z</dcterms:created>
  <dcterms:modified xsi:type="dcterms:W3CDTF">2017-10-05T05:05:46Z</dcterms:modified>
</cp:coreProperties>
</file>